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20" r:id="rId3"/>
    <p:sldId id="369" r:id="rId4"/>
    <p:sldId id="367" r:id="rId5"/>
    <p:sldId id="370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651A1"/>
    <a:srgbClr val="7B4284"/>
    <a:srgbClr val="B31339"/>
    <a:srgbClr val="B4A0CA"/>
    <a:srgbClr val="C1A0C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58" autoAdjust="0"/>
  </p:normalViewPr>
  <p:slideViewPr>
    <p:cSldViewPr>
      <p:cViewPr varScale="1">
        <p:scale>
          <a:sx n="127" d="100"/>
          <a:sy n="127" d="100"/>
        </p:scale>
        <p:origin x="-12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958" y="-10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6"/>
  <c:chart>
    <c:title>
      <c:tx>
        <c:rich>
          <a:bodyPr/>
          <a:lstStyle/>
          <a:p>
            <a:pPr>
              <a:defRPr sz="2000"/>
            </a:pPr>
            <a:r>
              <a:rPr lang="en-US" sz="2000" i="1" dirty="0" smtClean="0"/>
              <a:t>Academic</a:t>
            </a:r>
            <a:r>
              <a:rPr lang="en-US" sz="2000" i="1" baseline="0" dirty="0" smtClean="0"/>
              <a:t> </a:t>
            </a:r>
            <a:r>
              <a:rPr lang="en-US" sz="2000" i="1" dirty="0" smtClean="0"/>
              <a:t>Advising and Student Services Center Update</a:t>
            </a:r>
            <a:endParaRPr lang="en-US" sz="2000" i="1" dirty="0"/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13477087323544015"/>
          <c:y val="9.4444393578709679E-2"/>
          <c:w val="0.84676704263318447"/>
          <c:h val="0.72277955807849625"/>
        </c:manualLayout>
      </c:layout>
      <c:barChart>
        <c:barDir val="col"/>
        <c:grouping val="clustered"/>
        <c:ser>
          <c:idx val="1"/>
          <c:order val="0"/>
          <c:cat>
            <c:numRef>
              <c:f>Sheet1!$A$1:$A$3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Sheet1!$B$1:$B$3</c:f>
              <c:numCache>
                <c:formatCode>General</c:formatCode>
                <c:ptCount val="3"/>
                <c:pt idx="0">
                  <c:v>333</c:v>
                </c:pt>
                <c:pt idx="1">
                  <c:v>306</c:v>
                </c:pt>
                <c:pt idx="2">
                  <c:v>279</c:v>
                </c:pt>
              </c:numCache>
            </c:numRef>
          </c:val>
        </c:ser>
        <c:dLbls/>
        <c:axId val="52036736"/>
        <c:axId val="52110848"/>
      </c:barChart>
      <c:catAx>
        <c:axId val="520367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 dirty="0"/>
                  <a:t>Year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2110848"/>
        <c:crosses val="autoZero"/>
        <c:auto val="1"/>
        <c:lblAlgn val="ctr"/>
        <c:lblOffset val="100"/>
      </c:catAx>
      <c:valAx>
        <c:axId val="52110848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 dirty="0"/>
                  <a:t>Number of Students on Probation</a:t>
                </a:r>
              </a:p>
            </c:rich>
          </c:tx>
          <c:layout>
            <c:manualLayout>
              <c:xMode val="edge"/>
              <c:yMode val="edge"/>
              <c:x val="2.3226691258187313E-2"/>
              <c:y val="0.14386773646965018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2036736"/>
        <c:crosses val="autoZero"/>
        <c:crossBetween val="between"/>
      </c:valAx>
    </c:plotArea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02F2092-A3F4-40AC-BA19-3B96269B37E5}" type="datetimeFigureOut">
              <a:rPr lang="en-US" smtClean="0"/>
              <a:pPr/>
              <a:t>8/22/2012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E8A12D2-5FEA-448D-BE6F-D28BF587C2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9985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01E03B8-5A23-4699-B02B-4CD7BEB20B9C}" type="datetimeFigureOut">
              <a:rPr lang="en-US" smtClean="0"/>
              <a:pPr/>
              <a:t>8/22/2012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FD315EE-F39E-417B-A9FC-A9AD9B057D0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0904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315EE-F39E-417B-A9FC-A9AD9B057D0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315EE-F39E-417B-A9FC-A9AD9B057D0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651A1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2" descr="sfa_tx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77200" y="57912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11" name="Rectangle 10"/>
          <p:cNvSpPr/>
          <p:nvPr/>
        </p:nvSpPr>
        <p:spPr>
          <a:xfrm>
            <a:off x="1087348" y="5867400"/>
            <a:ext cx="7010400" cy="9144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371600" y="6100365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Lucida Calligraphy" pitchFamily="66" charset="0"/>
              </a:rPr>
              <a:t>College of Sciences and Mathematics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Lucida Calligraphy" pitchFamily="66" charset="0"/>
            </a:endParaRPr>
          </a:p>
        </p:txBody>
      </p:sp>
      <p:pic>
        <p:nvPicPr>
          <p:cNvPr id="9" name="Picture 2" descr="sfa_tx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2400" y="5867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ContrastingRightFacing" fov="5100000">
              <a:rot lat="0" lon="195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9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362200"/>
            <a:ext cx="6400800" cy="2133600"/>
          </a:xfrm>
        </p:spPr>
        <p:txBody>
          <a:bodyPr>
            <a:normAutofit/>
          </a:bodyPr>
          <a:lstStyle/>
          <a:p>
            <a:r>
              <a:rPr lang="en-US" sz="8000" b="1" i="1" dirty="0" smtClean="0"/>
              <a:t>Fall 2012</a:t>
            </a:r>
            <a:endParaRPr lang="en-US" sz="8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 </a:t>
            </a:r>
            <a:r>
              <a:rPr lang="en-US" sz="3600" b="1" i="1" dirty="0" smtClean="0"/>
              <a:t>Updates from Departments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Announcements and Introductions:</a:t>
            </a:r>
          </a:p>
          <a:p>
            <a:r>
              <a:rPr lang="en-US" dirty="0" smtClean="0"/>
              <a:t>Biology </a:t>
            </a:r>
          </a:p>
          <a:p>
            <a:r>
              <a:rPr lang="en-US" dirty="0" smtClean="0"/>
              <a:t>Chemistry and Biochemistry</a:t>
            </a:r>
          </a:p>
          <a:p>
            <a:r>
              <a:rPr lang="en-US" dirty="0" smtClean="0"/>
              <a:t>Geology</a:t>
            </a:r>
          </a:p>
          <a:p>
            <a:r>
              <a:rPr lang="en-US" dirty="0" smtClean="0"/>
              <a:t>Physics and Astronomy</a:t>
            </a:r>
          </a:p>
          <a:p>
            <a:r>
              <a:rPr lang="en-US" dirty="0" smtClean="0"/>
              <a:t>Mathematics and Statistics</a:t>
            </a:r>
          </a:p>
          <a:p>
            <a:r>
              <a:rPr lang="en-US" dirty="0" smtClean="0"/>
              <a:t>Nursing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dirty="0" smtClean="0"/>
              <a:t>Updates from Centers</a:t>
            </a:r>
            <a:endParaRPr lang="en-US" sz="40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Academic Advising and Student Services Center</a:t>
            </a:r>
          </a:p>
          <a:p>
            <a:r>
              <a:rPr lang="en-US" dirty="0" smtClean="0"/>
              <a:t>Science Research Center</a:t>
            </a:r>
          </a:p>
          <a:p>
            <a:r>
              <a:rPr lang="en-US" dirty="0" smtClean="0"/>
              <a:t>Statistical Consulting Center</a:t>
            </a:r>
          </a:p>
          <a:p>
            <a:r>
              <a:rPr lang="en-US" dirty="0" smtClean="0"/>
              <a:t>STEM Research and Learning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81252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75175792"/>
              </p:ext>
            </p:extLst>
          </p:nvPr>
        </p:nvGraphicFramePr>
        <p:xfrm>
          <a:off x="228600" y="152400"/>
          <a:ext cx="8458200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663908" y="838200"/>
            <a:ext cx="154261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16% decrease</a:t>
            </a:r>
            <a:br>
              <a:rPr lang="en-US" dirty="0" smtClean="0"/>
            </a:br>
            <a:r>
              <a:rPr lang="en-US" dirty="0" smtClean="0"/>
              <a:t>over 2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2840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aching Mathematics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7030A0"/>
      </a:accent1>
      <a:accent2>
        <a:srgbClr val="C0504D"/>
      </a:accent2>
      <a:accent3>
        <a:srgbClr val="9BBB59"/>
      </a:accent3>
      <a:accent4>
        <a:srgbClr val="7030A0"/>
      </a:accent4>
      <a:accent5>
        <a:srgbClr val="4BACC6"/>
      </a:accent5>
      <a:accent6>
        <a:srgbClr val="F79646"/>
      </a:accent6>
      <a:hlink>
        <a:srgbClr val="5F006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4005</TotalTime>
  <Words>60</Words>
  <Application>Microsoft Office PowerPoint</Application>
  <PresentationFormat>On-screen Show (4:3)</PresentationFormat>
  <Paragraphs>21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Teaching Mathematics</vt:lpstr>
      <vt:lpstr>Slide 1</vt:lpstr>
      <vt:lpstr> Updates from Departments</vt:lpstr>
      <vt:lpstr>Updates from Centers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Mathematics</dc:title>
  <dc:creator>beverlyll</dc:creator>
  <cp:lastModifiedBy>Windows User</cp:lastModifiedBy>
  <cp:revision>294</cp:revision>
  <dcterms:created xsi:type="dcterms:W3CDTF">2010-02-16T18:23:47Z</dcterms:created>
  <dcterms:modified xsi:type="dcterms:W3CDTF">2012-08-22T22:32:59Z</dcterms:modified>
</cp:coreProperties>
</file>